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892E84D-C4F6-6A86-1CC2-407AAEF7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8288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t>Rapport d’alternance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highlight>
                  <a:srgbClr val="FFFF00"/>
                </a:highlight>
              </a:rPr>
              <a:t>Ministères</a:t>
            </a:r>
            <a:r>
              <a:rPr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Sociaux</a:t>
            </a:r>
            <a:r>
              <a:rPr dirty="0">
                <a:highlight>
                  <a:srgbClr val="FFFF00"/>
                </a:highlight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0"/>
            <a:ext cx="9144000" cy="6937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4401" y="1371600"/>
            <a:ext cx="2551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Présentation du Ministère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Informations clés sur le Ministère du Travail.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Arrivée au Ministère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Expérience personnelle d'intégration au Ministère.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Présentation de Cod’It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Vue d'ensemble du projet Cod’It.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Les Outils Utilisés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Aperçu des </a:t>
            </a:r>
            <a:r>
              <a:rPr dirty="0" err="1"/>
              <a:t>outils</a:t>
            </a:r>
            <a:r>
              <a:rPr dirty="0"/>
              <a:t> </a:t>
            </a:r>
            <a:r>
              <a:rPr dirty="0" err="1"/>
              <a:t>clés</a:t>
            </a:r>
            <a:r>
              <a:rPr dirty="0"/>
              <a:t> </a:t>
            </a:r>
            <a:r>
              <a:rPr dirty="0" err="1"/>
              <a:t>tels</a:t>
            </a:r>
            <a:r>
              <a:rPr dirty="0"/>
              <a:t> que Talend et PostgreSQL.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Développement de Cod'It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Défis et succès dans le développement de Cod'It.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Récapitulatif des apprentissages et expériences.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2492184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1800"/>
              <a:t>Questions/Réponses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3464658" y="609601"/>
            <a:ext cx="519356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103</TotalTime>
  <Words>79</Words>
  <Application>Microsoft Office PowerPoint</Application>
  <PresentationFormat>Affichage à l'écran (4:3)</PresentationFormat>
  <Paragraphs>19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NAKHIL, Amine (DNUM/SDPSN/TRV)</cp:lastModifiedBy>
  <cp:revision>8</cp:revision>
  <dcterms:created xsi:type="dcterms:W3CDTF">2013-01-27T09:14:16Z</dcterms:created>
  <dcterms:modified xsi:type="dcterms:W3CDTF">2023-12-06T11:36:34Z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